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6" r:id="rId6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1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954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91A7708-80E2-0188-FB69-925287791C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F66EB4C6-7980-753B-C4D6-607FFDB15E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97D7151-D763-8F51-19AA-C11C7275C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ACFA8-4E46-463A-A4F7-1C91337FCF88}" type="datetimeFigureOut">
              <a:rPr lang="pl-PL" smtClean="0"/>
              <a:t>11.09.2025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1489D43-DA55-C3DC-728D-C5E4785E0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AF5AF3F-004A-1A54-6E41-D4D2EF216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8C195-7B73-467B-8204-929B0DB6F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8213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26C1B64-FD23-01EE-9DF4-2AA6AC613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761EEFB9-B5FA-12E2-28B1-89DE2D761F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E1DFF5D-C0B4-33E8-20DC-8DB035426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ACFA8-4E46-463A-A4F7-1C91337FCF88}" type="datetimeFigureOut">
              <a:rPr lang="pl-PL" smtClean="0"/>
              <a:t>11.09.2025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F502387-96B2-7B31-210C-7050E1C6B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3A27B6F-AD38-5655-CFD6-2AAC57BDA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8C195-7B73-467B-8204-929B0DB6F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452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284D4179-9A81-DC64-9A36-5BAA9B1468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30203F7-9724-E8AB-2F00-6B834ADBF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938D0D3-B05C-3394-0482-9DDC2D51B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ACFA8-4E46-463A-A4F7-1C91337FCF88}" type="datetimeFigureOut">
              <a:rPr lang="pl-PL" smtClean="0"/>
              <a:t>11.09.2025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1D643EE-4AE1-236C-1004-EC473647B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6A6752F-2CF2-8EC6-E566-779C689FA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8C195-7B73-467B-8204-929B0DB6F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09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EE2018-D1CA-484D-99CF-0C9BFF9B4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8BB3E4E-C5D9-0206-A614-36BEFCFE3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73E64EE-963A-16A9-45DF-ED2A4CB45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ACFA8-4E46-463A-A4F7-1C91337FCF88}" type="datetimeFigureOut">
              <a:rPr lang="pl-PL" smtClean="0"/>
              <a:t>11.09.2025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C8263E8-200A-8D75-BFAB-ACE8D4301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F3C7E25-6535-FB86-C962-1C8F9819E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8C195-7B73-467B-8204-929B0DB6F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22041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0BFB9F5-AC47-4690-875B-E904DC3D7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B6D314F-14F6-4F3F-5DF9-B66F979E6E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3D256E0-BC0B-0910-4A81-6AB671FD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ACFA8-4E46-463A-A4F7-1C91337FCF88}" type="datetimeFigureOut">
              <a:rPr lang="pl-PL" smtClean="0"/>
              <a:t>11.09.2025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ADC66FE-37FF-707D-9ADE-3AB0F7F60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940FDCD-C632-8C45-0A6B-6646B3897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8C195-7B73-467B-8204-929B0DB6F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05865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706AD0-74F4-38BA-E77F-44994F8F9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A29BF70-1EA7-977B-D58A-D8B9B75153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2FCF40B-6707-253D-975B-C8C0976DDE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179072E-BB63-A08D-25E2-CB0484FE1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ACFA8-4E46-463A-A4F7-1C91337FCF88}" type="datetimeFigureOut">
              <a:rPr lang="pl-PL" smtClean="0"/>
              <a:t>11.09.2025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5BA2471-8856-ABF0-733D-0F7F40582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82F9DAF-48D1-2794-3FE4-FD0A91858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8C195-7B73-467B-8204-929B0DB6F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819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B1B5E3B-1577-F9A6-F063-CEC2A4900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66FC040-95ED-EA63-6EF6-41EAA5C814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ADED3D1-16C7-C042-B6E1-2596852BC0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65125EF5-333A-6C42-63D5-221CBF8FEB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36340A9F-D581-9C6A-53B4-D680F7F109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8DBD4542-C9A1-B561-FFB0-FA1E8D46F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ACFA8-4E46-463A-A4F7-1C91337FCF88}" type="datetimeFigureOut">
              <a:rPr lang="pl-PL" smtClean="0"/>
              <a:t>11.09.2025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BBE13717-8C1D-6373-E125-B2EEA2AB2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D061D432-DD4F-D06C-FFED-7C190A994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8C195-7B73-467B-8204-929B0DB6F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1310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D89018A-A5DB-4377-C2D8-7F9C23FA7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A6E8DD8-DE5C-8510-DFE3-59F3E714D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ACFA8-4E46-463A-A4F7-1C91337FCF88}" type="datetimeFigureOut">
              <a:rPr lang="pl-PL" smtClean="0"/>
              <a:t>11.09.2025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F3EF6B10-7AB5-D11B-6A13-2711475D9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85FDF2CC-DE75-8822-BCA3-E07C2F833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8C195-7B73-467B-8204-929B0DB6F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7334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9567546-FDD8-D4E2-691B-02E03D797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ACFA8-4E46-463A-A4F7-1C91337FCF88}" type="datetimeFigureOut">
              <a:rPr lang="pl-PL" smtClean="0"/>
              <a:t>11.09.2025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7A8C078A-4298-7DB4-6D42-D00090344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8A568EE-B91F-58D8-D24C-5674D0517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8C195-7B73-467B-8204-929B0DB6F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5200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73BBE82-903B-C57C-1448-B7204902A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2A3F0D4-2617-A81C-3E8B-AD19BC04D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FD405491-2B5E-8866-009A-84E0A34E9E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F631049-4E47-698B-0D4B-541319568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ACFA8-4E46-463A-A4F7-1C91337FCF88}" type="datetimeFigureOut">
              <a:rPr lang="pl-PL" smtClean="0"/>
              <a:t>11.09.2025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9E985B4-D08F-9DDB-B6D2-8CA85C8F9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1D1F105-252B-F340-D9E4-052F5AB06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8C195-7B73-467B-8204-929B0DB6F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9959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062E783-4F80-542C-BB8D-20CBAD5B0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732CB475-3527-9393-FD56-48E57886BC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DC79942-7A91-99CB-1893-B4F8630DED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CE0E76AF-3B8F-E736-885A-12AF183D8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ACFA8-4E46-463A-A4F7-1C91337FCF88}" type="datetimeFigureOut">
              <a:rPr lang="pl-PL" smtClean="0"/>
              <a:t>11.09.2025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A6F093F-74FF-A949-1FC1-A93A7F643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BD0A654-DA7F-1BF3-87AC-73F97989E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8C195-7B73-467B-8204-929B0DB6F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1620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65C5D8F3-211C-1168-0EBD-4E030EAAD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316156C-E6F1-FD05-10D3-F7F0DDC3A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8F817FF-6063-E1C1-AACC-3804336687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ACFA8-4E46-463A-A4F7-1C91337FCF88}" type="datetimeFigureOut">
              <a:rPr lang="pl-PL" smtClean="0"/>
              <a:t>11.09.2025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0F9C3E6-E98A-3AEE-4D20-D5E6A00186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78E43A3-ECFE-67CD-DFCE-F29BE8AF2D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8C195-7B73-467B-8204-929B0DB6F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73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82FCBCE9-952A-7110-282F-9A68272842D6}"/>
              </a:ext>
            </a:extLst>
          </p:cNvPr>
          <p:cNvCxnSpPr>
            <a:cxnSpLocks/>
          </p:cNvCxnSpPr>
          <p:nvPr/>
        </p:nvCxnSpPr>
        <p:spPr>
          <a:xfrm>
            <a:off x="661851" y="3762660"/>
            <a:ext cx="10973886" cy="159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rostokąt 8">
            <a:extLst>
              <a:ext uri="{FF2B5EF4-FFF2-40B4-BE49-F238E27FC236}">
                <a16:creationId xmlns:a16="http://schemas.microsoft.com/office/drawing/2014/main" id="{03EC2270-2D08-C4EB-67EA-332822B3BF21}"/>
              </a:ext>
            </a:extLst>
          </p:cNvPr>
          <p:cNvSpPr/>
          <p:nvPr/>
        </p:nvSpPr>
        <p:spPr>
          <a:xfrm>
            <a:off x="3464769" y="4859864"/>
            <a:ext cx="1548061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…..</a:t>
            </a:r>
          </a:p>
          <a:p>
            <a:pPr algn="ctr"/>
            <a:r>
              <a:rPr lang="pl-PL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Sprawdzenie kompletności i merytoryki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D68D4058-B46B-749A-949D-5A3F81D4453C}"/>
              </a:ext>
            </a:extLst>
          </p:cNvPr>
          <p:cNvSpPr/>
          <p:nvPr/>
        </p:nvSpPr>
        <p:spPr>
          <a:xfrm>
            <a:off x="6124256" y="5115650"/>
            <a:ext cx="93968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ODBIÓR</a:t>
            </a:r>
          </a:p>
        </p:txBody>
      </p:sp>
      <p:sp>
        <p:nvSpPr>
          <p:cNvPr id="26" name="Schemat blokowy: łącznik 25">
            <a:extLst>
              <a:ext uri="{FF2B5EF4-FFF2-40B4-BE49-F238E27FC236}">
                <a16:creationId xmlns:a16="http://schemas.microsoft.com/office/drawing/2014/main" id="{011700D6-8759-05E1-FAAD-3FC4877819A0}"/>
              </a:ext>
            </a:extLst>
          </p:cNvPr>
          <p:cNvSpPr/>
          <p:nvPr/>
        </p:nvSpPr>
        <p:spPr>
          <a:xfrm>
            <a:off x="1741503" y="3601764"/>
            <a:ext cx="279941" cy="319763"/>
          </a:xfrm>
          <a:prstGeom prst="flowChartConnector">
            <a:avLst/>
          </a:prstGeom>
          <a:solidFill>
            <a:schemeClr val="bg1"/>
          </a:solidFill>
          <a:ln w="57150" cap="flat" cmpd="sng" algn="ctr">
            <a:solidFill>
              <a:schemeClr val="bg1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8" name="Prostokąt 27">
            <a:extLst>
              <a:ext uri="{FF2B5EF4-FFF2-40B4-BE49-F238E27FC236}">
                <a16:creationId xmlns:a16="http://schemas.microsoft.com/office/drawing/2014/main" id="{26F4D07E-F7D2-C8D3-59B5-EB95B5CC435E}"/>
              </a:ext>
            </a:extLst>
          </p:cNvPr>
          <p:cNvSpPr/>
          <p:nvPr/>
        </p:nvSpPr>
        <p:spPr>
          <a:xfrm>
            <a:off x="481382" y="5121473"/>
            <a:ext cx="2520241" cy="6001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1100" dirty="0">
                <a:ln w="0"/>
                <a:solidFill>
                  <a:schemeClr val="bg1">
                    <a:lumMod val="6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Przekazanie Zamawiającemu do odbioru </a:t>
            </a:r>
          </a:p>
          <a:p>
            <a:pPr algn="ctr"/>
            <a:r>
              <a:rPr lang="pl-PL" sz="11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TERMIN UMOWNY dla ETAPU Umowy</a:t>
            </a:r>
          </a:p>
          <a:p>
            <a:pPr algn="ctr"/>
            <a:r>
              <a:rPr lang="pl-PL" sz="11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lub części ETAPU Umowy</a:t>
            </a:r>
            <a:endParaRPr lang="pl-PL" sz="32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Nawias klamrowy otwierający 14">
            <a:extLst>
              <a:ext uri="{FF2B5EF4-FFF2-40B4-BE49-F238E27FC236}">
                <a16:creationId xmlns:a16="http://schemas.microsoft.com/office/drawing/2014/main" id="{032DABB3-C2E6-4232-AA7E-BBDE0E5D3CC3}"/>
              </a:ext>
            </a:extLst>
          </p:cNvPr>
          <p:cNvSpPr/>
          <p:nvPr/>
        </p:nvSpPr>
        <p:spPr>
          <a:xfrm rot="16200000" flipV="1">
            <a:off x="4022343" y="1952733"/>
            <a:ext cx="430886" cy="4712622"/>
          </a:xfrm>
          <a:prstGeom prst="leftBrace">
            <a:avLst>
              <a:gd name="adj1" fmla="val 2674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4" name="Prostokąt 33">
            <a:extLst>
              <a:ext uri="{FF2B5EF4-FFF2-40B4-BE49-F238E27FC236}">
                <a16:creationId xmlns:a16="http://schemas.microsoft.com/office/drawing/2014/main" id="{EF3FF7BC-9DED-4885-BB34-5E53B08FF5A1}"/>
              </a:ext>
            </a:extLst>
          </p:cNvPr>
          <p:cNvSpPr/>
          <p:nvPr/>
        </p:nvSpPr>
        <p:spPr>
          <a:xfrm>
            <a:off x="3316869" y="820415"/>
            <a:ext cx="513044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PROCEDURA ODBIOROWA</a:t>
            </a:r>
            <a:endParaRPr lang="pl-PL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Prostokąt 22">
            <a:extLst>
              <a:ext uri="{FF2B5EF4-FFF2-40B4-BE49-F238E27FC236}">
                <a16:creationId xmlns:a16="http://schemas.microsoft.com/office/drawing/2014/main" id="{472220C7-AC37-4765-9C28-08531DAF0302}"/>
              </a:ext>
            </a:extLst>
          </p:cNvPr>
          <p:cNvSpPr/>
          <p:nvPr/>
        </p:nvSpPr>
        <p:spPr>
          <a:xfrm>
            <a:off x="3742509" y="2280945"/>
            <a:ext cx="99257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ODBIÓR </a:t>
            </a:r>
            <a:endParaRPr lang="pl-PL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Nawias klamrowy zamykający 16"/>
          <p:cNvSpPr/>
          <p:nvPr/>
        </p:nvSpPr>
        <p:spPr>
          <a:xfrm rot="16200000">
            <a:off x="3822304" y="814403"/>
            <a:ext cx="832990" cy="4714645"/>
          </a:xfrm>
          <a:prstGeom prst="rightBrace">
            <a:avLst>
              <a:gd name="adj1" fmla="val 0"/>
              <a:gd name="adj2" fmla="val 50000"/>
            </a:avLst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Schemat blokowy: łącznik 23">
            <a:extLst>
              <a:ext uri="{FF2B5EF4-FFF2-40B4-BE49-F238E27FC236}">
                <a16:creationId xmlns:a16="http://schemas.microsoft.com/office/drawing/2014/main" id="{011700D6-8759-05E1-FAAD-3FC4877819A0}"/>
              </a:ext>
            </a:extLst>
          </p:cNvPr>
          <p:cNvSpPr/>
          <p:nvPr/>
        </p:nvSpPr>
        <p:spPr>
          <a:xfrm>
            <a:off x="6456151" y="3601764"/>
            <a:ext cx="279941" cy="319763"/>
          </a:xfrm>
          <a:prstGeom prst="flowChartConnector">
            <a:avLst/>
          </a:prstGeom>
          <a:solidFill>
            <a:schemeClr val="bg1"/>
          </a:solidFill>
          <a:ln w="57150" cap="flat" cmpd="sng" algn="ctr">
            <a:solidFill>
              <a:schemeClr val="bg1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9" name="Łącznik prosty ze strzałką 18"/>
          <p:cNvCxnSpPr/>
          <p:nvPr/>
        </p:nvCxnSpPr>
        <p:spPr>
          <a:xfrm flipV="1">
            <a:off x="1881473" y="4309043"/>
            <a:ext cx="0" cy="550821"/>
          </a:xfrm>
          <a:prstGeom prst="straightConnector1">
            <a:avLst/>
          </a:prstGeom>
          <a:ln w="571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Łącznik prosty ze strzałką 26"/>
          <p:cNvCxnSpPr/>
          <p:nvPr/>
        </p:nvCxnSpPr>
        <p:spPr>
          <a:xfrm flipV="1">
            <a:off x="6594097" y="4283301"/>
            <a:ext cx="0" cy="550821"/>
          </a:xfrm>
          <a:prstGeom prst="straightConnector1">
            <a:avLst/>
          </a:prstGeom>
          <a:ln w="571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231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03EC2270-2D08-C4EB-67EA-332822B3BF21}"/>
              </a:ext>
            </a:extLst>
          </p:cNvPr>
          <p:cNvSpPr/>
          <p:nvPr/>
        </p:nvSpPr>
        <p:spPr>
          <a:xfrm>
            <a:off x="3464769" y="4859864"/>
            <a:ext cx="15480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/>
              <a:t>…….</a:t>
            </a:r>
          </a:p>
          <a:p>
            <a:pPr algn="ctr"/>
            <a:r>
              <a:rPr lang="pl-PL" sz="1000" dirty="0"/>
              <a:t>Sprawdzenie kompletności i merytoryki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D68D4058-B46B-749A-949D-5A3F81D4453C}"/>
              </a:ext>
            </a:extLst>
          </p:cNvPr>
          <p:cNvSpPr/>
          <p:nvPr/>
        </p:nvSpPr>
        <p:spPr>
          <a:xfrm>
            <a:off x="5749695" y="5469897"/>
            <a:ext cx="18219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ODBIÓR</a:t>
            </a:r>
          </a:p>
          <a:p>
            <a:pPr algn="ctr"/>
            <a:r>
              <a:rPr lang="pl-PL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 wadami nieistotnymi</a:t>
            </a:r>
            <a:endParaRPr lang="pl-PL" sz="1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Prostokąt 27">
            <a:extLst>
              <a:ext uri="{FF2B5EF4-FFF2-40B4-BE49-F238E27FC236}">
                <a16:creationId xmlns:a16="http://schemas.microsoft.com/office/drawing/2014/main" id="{26F4D07E-F7D2-C8D3-59B5-EB95B5CC435E}"/>
              </a:ext>
            </a:extLst>
          </p:cNvPr>
          <p:cNvSpPr/>
          <p:nvPr/>
        </p:nvSpPr>
        <p:spPr>
          <a:xfrm>
            <a:off x="621353" y="5616696"/>
            <a:ext cx="2520241" cy="10926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1100" dirty="0">
                <a:ln w="0"/>
                <a:solidFill>
                  <a:schemeClr val="bg1">
                    <a:lumMod val="6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Przekazanie Zamawiającemu do odbioru </a:t>
            </a:r>
          </a:p>
          <a:p>
            <a:pPr algn="ctr"/>
            <a:r>
              <a:rPr lang="pl-PL" sz="11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TERMIN UMOWNY dla ETAPU Umowy</a:t>
            </a:r>
          </a:p>
          <a:p>
            <a:pPr algn="ctr"/>
            <a:r>
              <a:rPr lang="pl-PL" sz="11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lub części ETAPU Umowy</a:t>
            </a:r>
            <a:endParaRPr lang="pl-PL" sz="32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pl-PL" sz="32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1B7F5188-749C-478D-B0C6-A9ABD33ED35A}"/>
              </a:ext>
            </a:extLst>
          </p:cNvPr>
          <p:cNvSpPr txBox="1"/>
          <p:nvPr/>
        </p:nvSpPr>
        <p:spPr>
          <a:xfrm>
            <a:off x="6872634" y="4769118"/>
            <a:ext cx="19433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dirty="0"/>
              <a:t>Termin uzgodniony przez strony, </a:t>
            </a:r>
            <a:br>
              <a:rPr lang="pl-PL" sz="1000" dirty="0"/>
            </a:br>
            <a:r>
              <a:rPr lang="pl-PL" sz="1000" dirty="0"/>
              <a:t>w przypadku braku porozumienia termin wskazany przez Zamawiającego na usunięcie wad</a:t>
            </a:r>
          </a:p>
        </p:txBody>
      </p:sp>
      <p:cxnSp>
        <p:nvCxnSpPr>
          <p:cNvPr id="41" name="Łącznik prosty 40">
            <a:extLst>
              <a:ext uri="{FF2B5EF4-FFF2-40B4-BE49-F238E27FC236}">
                <a16:creationId xmlns:a16="http://schemas.microsoft.com/office/drawing/2014/main" id="{6CD712DB-1AA4-4385-9B99-B66B6F0E73FC}"/>
              </a:ext>
            </a:extLst>
          </p:cNvPr>
          <p:cNvCxnSpPr/>
          <p:nvPr/>
        </p:nvCxnSpPr>
        <p:spPr>
          <a:xfrm>
            <a:off x="9094512" y="3017177"/>
            <a:ext cx="0" cy="869378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Łącznik prosty ze strzałką 42">
            <a:extLst>
              <a:ext uri="{FF2B5EF4-FFF2-40B4-BE49-F238E27FC236}">
                <a16:creationId xmlns:a16="http://schemas.microsoft.com/office/drawing/2014/main" id="{969A261D-0AE4-46C7-AD0E-51D5551A95B3}"/>
              </a:ext>
            </a:extLst>
          </p:cNvPr>
          <p:cNvCxnSpPr/>
          <p:nvPr/>
        </p:nvCxnSpPr>
        <p:spPr>
          <a:xfrm>
            <a:off x="9094510" y="3017177"/>
            <a:ext cx="2323513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Prostokąt 43">
            <a:extLst>
              <a:ext uri="{FF2B5EF4-FFF2-40B4-BE49-F238E27FC236}">
                <a16:creationId xmlns:a16="http://schemas.microsoft.com/office/drawing/2014/main" id="{C64F1F45-DEF0-4A54-8C76-E1E4CFECEFA7}"/>
              </a:ext>
            </a:extLst>
          </p:cNvPr>
          <p:cNvSpPr/>
          <p:nvPr/>
        </p:nvSpPr>
        <p:spPr>
          <a:xfrm>
            <a:off x="9476512" y="2007114"/>
            <a:ext cx="1740428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28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KARY</a:t>
            </a:r>
          </a:p>
          <a:p>
            <a:pPr algn="ctr"/>
            <a:r>
              <a:rPr lang="pl-PL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za zwłokę w usunięciu Wad (§ 17 ust. 1 pkt 4)</a:t>
            </a:r>
            <a:endParaRPr lang="pl-PL" sz="12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Prostokąt 22">
            <a:extLst>
              <a:ext uri="{FF2B5EF4-FFF2-40B4-BE49-F238E27FC236}">
                <a16:creationId xmlns:a16="http://schemas.microsoft.com/office/drawing/2014/main" id="{75C7CD96-DAE1-41F5-B2E7-9D9F15904495}"/>
              </a:ext>
            </a:extLst>
          </p:cNvPr>
          <p:cNvSpPr/>
          <p:nvPr/>
        </p:nvSpPr>
        <p:spPr>
          <a:xfrm>
            <a:off x="4238799" y="730423"/>
            <a:ext cx="355783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PROCEDURA ODBIOROWA</a:t>
            </a:r>
            <a:endParaRPr lang="pl-PL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ACADAA37-4132-48C4-821D-88DC1BFED865}"/>
              </a:ext>
            </a:extLst>
          </p:cNvPr>
          <p:cNvCxnSpPr>
            <a:stCxn id="22" idx="1"/>
            <a:endCxn id="22" idx="1"/>
          </p:cNvCxnSpPr>
          <p:nvPr/>
        </p:nvCxnSpPr>
        <p:spPr>
          <a:xfrm>
            <a:off x="6872634" y="512306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rostokąt 24">
            <a:extLst>
              <a:ext uri="{FF2B5EF4-FFF2-40B4-BE49-F238E27FC236}">
                <a16:creationId xmlns:a16="http://schemas.microsoft.com/office/drawing/2014/main" id="{BECF30DB-4C10-40F3-930C-F6EF893926D6}"/>
              </a:ext>
            </a:extLst>
          </p:cNvPr>
          <p:cNvSpPr/>
          <p:nvPr/>
        </p:nvSpPr>
        <p:spPr>
          <a:xfrm>
            <a:off x="8149882" y="5531452"/>
            <a:ext cx="188925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Brak usunięcia wad nieistotnych</a:t>
            </a:r>
            <a:endParaRPr lang="pl-PL" sz="1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Prostokąt 30">
            <a:extLst>
              <a:ext uri="{FF2B5EF4-FFF2-40B4-BE49-F238E27FC236}">
                <a16:creationId xmlns:a16="http://schemas.microsoft.com/office/drawing/2014/main" id="{B357E343-D14F-431F-9898-991E5D77101C}"/>
              </a:ext>
            </a:extLst>
          </p:cNvPr>
          <p:cNvSpPr/>
          <p:nvPr/>
        </p:nvSpPr>
        <p:spPr>
          <a:xfrm>
            <a:off x="3768958" y="2513610"/>
            <a:ext cx="93968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ODBIÓR</a:t>
            </a:r>
          </a:p>
        </p:txBody>
      </p:sp>
      <p:cxnSp>
        <p:nvCxnSpPr>
          <p:cNvPr id="24" name="Łącznik prosty 23">
            <a:extLst>
              <a:ext uri="{FF2B5EF4-FFF2-40B4-BE49-F238E27FC236}">
                <a16:creationId xmlns:a16="http://schemas.microsoft.com/office/drawing/2014/main" id="{82FCBCE9-952A-7110-282F-9A68272842D6}"/>
              </a:ext>
            </a:extLst>
          </p:cNvPr>
          <p:cNvCxnSpPr>
            <a:cxnSpLocks/>
          </p:cNvCxnSpPr>
          <p:nvPr/>
        </p:nvCxnSpPr>
        <p:spPr>
          <a:xfrm>
            <a:off x="706274" y="3995925"/>
            <a:ext cx="10973886" cy="159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Nawias klamrowy zamykający 26"/>
          <p:cNvSpPr/>
          <p:nvPr/>
        </p:nvSpPr>
        <p:spPr>
          <a:xfrm rot="16200000">
            <a:off x="3822304" y="1180104"/>
            <a:ext cx="832990" cy="4714645"/>
          </a:xfrm>
          <a:prstGeom prst="rightBrace">
            <a:avLst>
              <a:gd name="adj1" fmla="val 0"/>
              <a:gd name="adj2" fmla="val 50000"/>
            </a:avLst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0" name="Schemat blokowy: łącznik 29">
            <a:extLst>
              <a:ext uri="{FF2B5EF4-FFF2-40B4-BE49-F238E27FC236}">
                <a16:creationId xmlns:a16="http://schemas.microsoft.com/office/drawing/2014/main" id="{011700D6-8759-05E1-FAAD-3FC4877819A0}"/>
              </a:ext>
            </a:extLst>
          </p:cNvPr>
          <p:cNvSpPr/>
          <p:nvPr/>
        </p:nvSpPr>
        <p:spPr>
          <a:xfrm>
            <a:off x="1741505" y="3823750"/>
            <a:ext cx="279941" cy="319763"/>
          </a:xfrm>
          <a:prstGeom prst="flowChartConnector">
            <a:avLst/>
          </a:prstGeom>
          <a:solidFill>
            <a:schemeClr val="bg1"/>
          </a:solidFill>
          <a:ln w="57150" cap="flat" cmpd="sng" algn="ctr">
            <a:solidFill>
              <a:schemeClr val="bg1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2" name="Schemat blokowy: łącznik 31">
            <a:extLst>
              <a:ext uri="{FF2B5EF4-FFF2-40B4-BE49-F238E27FC236}">
                <a16:creationId xmlns:a16="http://schemas.microsoft.com/office/drawing/2014/main" id="{011700D6-8759-05E1-FAAD-3FC4877819A0}"/>
              </a:ext>
            </a:extLst>
          </p:cNvPr>
          <p:cNvSpPr/>
          <p:nvPr/>
        </p:nvSpPr>
        <p:spPr>
          <a:xfrm>
            <a:off x="6456153" y="3823750"/>
            <a:ext cx="279941" cy="319763"/>
          </a:xfrm>
          <a:prstGeom prst="flowChartConnector">
            <a:avLst/>
          </a:prstGeom>
          <a:solidFill>
            <a:schemeClr val="bg1"/>
          </a:solidFill>
          <a:ln w="57150" cap="flat" cmpd="sng" algn="ctr">
            <a:solidFill>
              <a:schemeClr val="bg1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3" name="Nawias klamrowy otwierający 32">
            <a:extLst>
              <a:ext uri="{FF2B5EF4-FFF2-40B4-BE49-F238E27FC236}">
                <a16:creationId xmlns:a16="http://schemas.microsoft.com/office/drawing/2014/main" id="{032DABB3-C2E6-4232-AA7E-BBDE0E5D3CC3}"/>
              </a:ext>
            </a:extLst>
          </p:cNvPr>
          <p:cNvSpPr/>
          <p:nvPr/>
        </p:nvSpPr>
        <p:spPr>
          <a:xfrm rot="16200000" flipV="1">
            <a:off x="4022344" y="2110224"/>
            <a:ext cx="430886" cy="4712622"/>
          </a:xfrm>
          <a:prstGeom prst="leftBrace">
            <a:avLst>
              <a:gd name="adj1" fmla="val 2674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34" name="Łącznik prosty ze strzałką 33"/>
          <p:cNvCxnSpPr/>
          <p:nvPr/>
        </p:nvCxnSpPr>
        <p:spPr>
          <a:xfrm flipV="1">
            <a:off x="1881474" y="4466534"/>
            <a:ext cx="0" cy="550821"/>
          </a:xfrm>
          <a:prstGeom prst="straightConnector1">
            <a:avLst/>
          </a:prstGeom>
          <a:ln w="571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Łącznik prosty ze strzałką 34"/>
          <p:cNvCxnSpPr/>
          <p:nvPr/>
        </p:nvCxnSpPr>
        <p:spPr>
          <a:xfrm flipV="1">
            <a:off x="6594098" y="4440792"/>
            <a:ext cx="0" cy="550821"/>
          </a:xfrm>
          <a:prstGeom prst="straightConnector1">
            <a:avLst/>
          </a:prstGeom>
          <a:ln w="571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Schemat blokowy: łącznik 35">
            <a:extLst>
              <a:ext uri="{FF2B5EF4-FFF2-40B4-BE49-F238E27FC236}">
                <a16:creationId xmlns:a16="http://schemas.microsoft.com/office/drawing/2014/main" id="{011700D6-8759-05E1-FAAD-3FC4877819A0}"/>
              </a:ext>
            </a:extLst>
          </p:cNvPr>
          <p:cNvSpPr/>
          <p:nvPr/>
        </p:nvSpPr>
        <p:spPr>
          <a:xfrm>
            <a:off x="8954541" y="3844184"/>
            <a:ext cx="279941" cy="319763"/>
          </a:xfrm>
          <a:prstGeom prst="flowChartConnector">
            <a:avLst/>
          </a:prstGeom>
          <a:solidFill>
            <a:schemeClr val="bg1"/>
          </a:solidFill>
          <a:ln w="57150" cap="flat" cmpd="sng" algn="ctr">
            <a:solidFill>
              <a:schemeClr val="bg1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38" name="Łącznik prosty ze strzałką 37"/>
          <p:cNvCxnSpPr/>
          <p:nvPr/>
        </p:nvCxnSpPr>
        <p:spPr>
          <a:xfrm flipV="1">
            <a:off x="9094511" y="4466533"/>
            <a:ext cx="0" cy="550821"/>
          </a:xfrm>
          <a:prstGeom prst="straightConnector1">
            <a:avLst/>
          </a:prstGeom>
          <a:ln w="571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Nawias klamrowy otwierający 38">
            <a:extLst>
              <a:ext uri="{FF2B5EF4-FFF2-40B4-BE49-F238E27FC236}">
                <a16:creationId xmlns:a16="http://schemas.microsoft.com/office/drawing/2014/main" id="{032DABB3-C2E6-4232-AA7E-BBDE0E5D3CC3}"/>
              </a:ext>
            </a:extLst>
          </p:cNvPr>
          <p:cNvSpPr/>
          <p:nvPr/>
        </p:nvSpPr>
        <p:spPr>
          <a:xfrm rot="16200000" flipV="1">
            <a:off x="7662137" y="3249603"/>
            <a:ext cx="430886" cy="2433859"/>
          </a:xfrm>
          <a:prstGeom prst="leftBrace">
            <a:avLst>
              <a:gd name="adj1" fmla="val 26745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463979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C76B98D7C84A94DA012099522F5525C" ma:contentTypeVersion="10" ma:contentTypeDescription="Utwórz nowy dokument." ma:contentTypeScope="" ma:versionID="3bc6f7c99397c219cfbf10578c935fab">
  <xsd:schema xmlns:xsd="http://www.w3.org/2001/XMLSchema" xmlns:xs="http://www.w3.org/2001/XMLSchema" xmlns:p="http://schemas.microsoft.com/office/2006/metadata/properties" xmlns:ns2="f2ee9952-4211-4083-b853-e2fbca6d3806" xmlns:ns3="0bbd9a3f-c049-44c4-9f67-d1a2bdc0730d" targetNamespace="http://schemas.microsoft.com/office/2006/metadata/properties" ma:root="true" ma:fieldsID="bbaeff235604beb0873d95d057c48b7b" ns2:_="" ns3:_="">
    <xsd:import namespace="f2ee9952-4211-4083-b853-e2fbca6d3806"/>
    <xsd:import namespace="0bbd9a3f-c049-44c4-9f67-d1a2bdc073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ee9952-4211-4083-b853-e2fbca6d38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bd9a3f-c049-44c4-9f67-d1a2bdc0730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86A0C96-DA2D-4558-8B0E-2D43724CAD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ee9952-4211-4083-b853-e2fbca6d3806"/>
    <ds:schemaRef ds:uri="0bbd9a3f-c049-44c4-9f67-d1a2bdc073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738B31-44BB-41F1-9BCB-67E21BAE612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341F24-CC49-479F-A797-773C4DFC1347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2026</TotalTime>
  <Words>82</Words>
  <Application>Microsoft Office PowerPoint</Application>
  <PresentationFormat>Panoramiczny</PresentationFormat>
  <Paragraphs>21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Dobrzyński Łukasz</dc:creator>
  <cp:lastModifiedBy>Opas Łukasz</cp:lastModifiedBy>
  <cp:revision>37</cp:revision>
  <dcterms:created xsi:type="dcterms:W3CDTF">2023-03-08T09:48:24Z</dcterms:created>
  <dcterms:modified xsi:type="dcterms:W3CDTF">2025-09-11T12:48:57Z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0x0101006C76B98D7C84A94DA012099522F5525C</vt:lpwstr>
  </property>
</Properties>
</file>